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95DAB5-DC02-E7E5-C2F6-0DC90D5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5" y="901827"/>
            <a:ext cx="4210229" cy="25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41B8A2-1957-D1DA-F643-A33A7185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2" y="901827"/>
            <a:ext cx="4210229" cy="2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8A3E39-B9A3-BA4F-A59B-9C158893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46" y="3639671"/>
            <a:ext cx="6733628" cy="28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8324</TotalTime>
  <Words>902</Words>
  <Application>Microsoft Office PowerPoint</Application>
  <PresentationFormat>Widescreen</PresentationFormat>
  <Paragraphs>219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119</cp:revision>
  <dcterms:created xsi:type="dcterms:W3CDTF">2022-05-19T15:06:45Z</dcterms:created>
  <dcterms:modified xsi:type="dcterms:W3CDTF">2023-01-25T18:11:47Z</dcterms:modified>
</cp:coreProperties>
</file>